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48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075F103880B43B8DCD4BE29E9C382" ma:contentTypeVersion="14" ma:contentTypeDescription="Create a new document." ma:contentTypeScope="" ma:versionID="c3e703b9d7b731866cadb7e1cf1968f4">
  <xsd:schema xmlns:xsd="http://www.w3.org/2001/XMLSchema" xmlns:xs="http://www.w3.org/2001/XMLSchema" xmlns:p="http://schemas.microsoft.com/office/2006/metadata/properties" xmlns:ns2="f1891075-12f4-4725-867f-8ad4cd941b9e" xmlns:ns3="d67bb10a-c0cd-41f0-b099-696f893cb99c" targetNamespace="http://schemas.microsoft.com/office/2006/metadata/properties" ma:root="true" ma:fieldsID="34e9eb425a1bf8cc23283a23078d42b2" ns2:_="" ns3:_="">
    <xsd:import namespace="f1891075-12f4-4725-867f-8ad4cd941b9e"/>
    <xsd:import namespace="d67bb10a-c0cd-41f0-b099-696f893cb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datum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91075-12f4-4725-867f-8ad4cd941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088fb3-1ae6-4e44-b123-2ac6b321c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um" ma:index="20" nillable="true" ma:displayName="datum" ma:format="DateOnly" ma:internalName="datum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bb10a-c0cd-41f0-b099-696f893cb9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90a49b-2ba1-4a09-9e14-27a1c0f6626a}" ma:internalName="TaxCatchAll" ma:showField="CatchAllData" ma:web="d67bb10a-c0cd-41f0-b099-696f893cb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f1891075-12f4-4725-867f-8ad4cd941b9e" xsi:nil="true"/>
    <TaxCatchAll xmlns="d67bb10a-c0cd-41f0-b099-696f893cb99c" xsi:nil="true"/>
    <lcf76f155ced4ddcb4097134ff3c332f xmlns="f1891075-12f4-4725-867f-8ad4cd941b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3F7B5D-B60A-4198-B4DE-A81F26653C1A}"/>
</file>

<file path=customXml/itemProps2.xml><?xml version="1.0" encoding="utf-8"?>
<ds:datastoreItem xmlns:ds="http://schemas.openxmlformats.org/officeDocument/2006/customXml" ds:itemID="{88B013B2-E351-4FB7-B92E-757842E03CDE}"/>
</file>

<file path=customXml/itemProps3.xml><?xml version="1.0" encoding="utf-8"?>
<ds:datastoreItem xmlns:ds="http://schemas.openxmlformats.org/officeDocument/2006/customXml" ds:itemID="{9AA891C9-50A2-4F9D-838D-DD31C381E53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Elena Herrero</dc:creator>
  <cp:lastModifiedBy>Elena Herrero</cp:lastModifiedBy>
  <cp:revision>1</cp:revision>
  <dcterms:modified xsi:type="dcterms:W3CDTF">2026-04-13T14:04:46Z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0x01010086E075F103880B43B8DCD4BE29E9C382</vt:lpwstr>
  </property>
</Properties>
</file>