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letter"/>
  <p:notesSz cx="6858000" cy="9144000"/>
  <p:defaultTextStyle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12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resentation Sudio P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0"/>
            <a:ext cx="887505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resentation Sudio P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0"/>
            <a:ext cx="887505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resentation Sudio P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0"/>
            <a:ext cx="887505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resentation Sudio P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0"/>
            <a:ext cx="887505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resentation Sudio P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0"/>
            <a:ext cx="887505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resentation Sudio P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0"/>
            <a:ext cx="887505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resentation Sudio P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0"/>
            <a:ext cx="887505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resentation Sudio P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0"/>
            <a:ext cx="887505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resentation Sudio P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0"/>
            <a:ext cx="887505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resentation Sudio P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0"/>
            <a:ext cx="887505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resentation Sudio P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0"/>
            <a:ext cx="887505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resentation Sudio P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0"/>
            <a:ext cx="8875058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noFill/>
        <a:pattFill/>
        <a:grpFill/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US Letter (8,5 x 11 tum)</PresentationFormat>
  <Paragraphs>0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3" baseType="lpstr">
      <vt:lpstr>Office Theme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Elena Herrero</dc:creator>
  <cp:lastModifiedBy>Elena Herrero</cp:lastModifiedBy>
  <cp:revision>1</cp:revision>
  <dcterms:modified xsi:type="dcterms:W3CDTF">2024-04-08T09:43:16Z</dcterms:modified>
</cp:coreProperties>
</file>