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letter"/>
  <p:notesSz cx="6858000" cy="9144000"/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2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entation Sudio P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US Letter (8,5 x 11 tum)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Elena Herrero</dc:creator>
  <cp:lastModifiedBy>Elena Herrero</cp:lastModifiedBy>
  <cp:revision>1</cp:revision>
  <dcterms:modified xsi:type="dcterms:W3CDTF">2024-03-05T13:40:22Z</dcterms:modified>
</cp:coreProperties>
</file>