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letter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3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US Letter (8,5 x 11 tum)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Elena Herrero</dc:creator>
  <cp:lastModifiedBy>Elena Herrero</cp:lastModifiedBy>
  <cp:revision>1</cp:revision>
  <dcterms:modified xsi:type="dcterms:W3CDTF">2023-09-05T14:02:17Z</dcterms:modified>
</cp:coreProperties>
</file>